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3" r:id="rId4"/>
    <p:sldId id="264" r:id="rId5"/>
    <p:sldId id="262" r:id="rId6"/>
  </p:sldIdLst>
  <p:sldSz cx="18288000" cy="10287000"/>
  <p:notesSz cx="6858000" cy="9144000"/>
  <p:embeddedFontLst>
    <p:embeddedFont>
      <p:font typeface="Bree Serif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7" d="100"/>
          <a:sy n="57" d="100"/>
        </p:scale>
        <p:origin x="3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4.svg"/><Relationship Id="rId18" Type="http://schemas.openxmlformats.org/officeDocument/2006/relationships/image" Target="../media/image34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13.png"/><Relationship Id="rId17" Type="http://schemas.openxmlformats.org/officeDocument/2006/relationships/image" Target="../media/image33.png"/><Relationship Id="rId2" Type="http://schemas.openxmlformats.org/officeDocument/2006/relationships/image" Target="../media/image21.png"/><Relationship Id="rId16" Type="http://schemas.openxmlformats.org/officeDocument/2006/relationships/image" Target="../media/image32.sv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1.png"/><Relationship Id="rId10" Type="http://schemas.openxmlformats.org/officeDocument/2006/relationships/image" Target="../media/image29.png"/><Relationship Id="rId19" Type="http://schemas.openxmlformats.org/officeDocument/2006/relationships/image" Target="../media/image35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4.svg"/><Relationship Id="rId18" Type="http://schemas.openxmlformats.org/officeDocument/2006/relationships/image" Target="../media/image34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13.png"/><Relationship Id="rId17" Type="http://schemas.openxmlformats.org/officeDocument/2006/relationships/image" Target="../media/image33.png"/><Relationship Id="rId2" Type="http://schemas.openxmlformats.org/officeDocument/2006/relationships/image" Target="../media/image21.png"/><Relationship Id="rId16" Type="http://schemas.openxmlformats.org/officeDocument/2006/relationships/image" Target="../media/image32.sv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1.png"/><Relationship Id="rId10" Type="http://schemas.openxmlformats.org/officeDocument/2006/relationships/image" Target="../media/image29.png"/><Relationship Id="rId19" Type="http://schemas.openxmlformats.org/officeDocument/2006/relationships/image" Target="../media/image35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4.svg"/><Relationship Id="rId18" Type="http://schemas.openxmlformats.org/officeDocument/2006/relationships/image" Target="../media/image34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13.png"/><Relationship Id="rId17" Type="http://schemas.openxmlformats.org/officeDocument/2006/relationships/image" Target="../media/image33.png"/><Relationship Id="rId2" Type="http://schemas.openxmlformats.org/officeDocument/2006/relationships/image" Target="../media/image21.png"/><Relationship Id="rId16" Type="http://schemas.openxmlformats.org/officeDocument/2006/relationships/image" Target="../media/image32.sv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1.png"/><Relationship Id="rId10" Type="http://schemas.openxmlformats.org/officeDocument/2006/relationships/image" Target="../media/image29.png"/><Relationship Id="rId19" Type="http://schemas.openxmlformats.org/officeDocument/2006/relationships/image" Target="../media/image35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222052" y="8112507"/>
            <a:ext cx="2837348" cy="2121157"/>
          </a:xfrm>
          <a:custGeom>
            <a:avLst/>
            <a:gdLst/>
            <a:ahLst/>
            <a:cxnLst/>
            <a:rect l="l" t="t" r="r" b="b"/>
            <a:pathLst>
              <a:path w="2837348" h="2121157">
                <a:moveTo>
                  <a:pt x="0" y="0"/>
                </a:moveTo>
                <a:lnTo>
                  <a:pt x="2837347" y="0"/>
                </a:lnTo>
                <a:lnTo>
                  <a:pt x="2837347" y="2121157"/>
                </a:lnTo>
                <a:lnTo>
                  <a:pt x="0" y="21211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4350" y="8714730"/>
            <a:ext cx="3654250" cy="1087139"/>
          </a:xfrm>
          <a:custGeom>
            <a:avLst/>
            <a:gdLst/>
            <a:ahLst/>
            <a:cxnLst/>
            <a:rect l="l" t="t" r="r" b="b"/>
            <a:pathLst>
              <a:path w="3654250" h="1087139">
                <a:moveTo>
                  <a:pt x="0" y="0"/>
                </a:moveTo>
                <a:lnTo>
                  <a:pt x="3654250" y="0"/>
                </a:lnTo>
                <a:lnTo>
                  <a:pt x="3654250" y="1087140"/>
                </a:lnTo>
                <a:lnTo>
                  <a:pt x="0" y="10871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-2903327" y="3223346"/>
            <a:ext cx="10233664" cy="3969809"/>
          </a:xfrm>
          <a:custGeom>
            <a:avLst/>
            <a:gdLst/>
            <a:ahLst/>
            <a:cxnLst/>
            <a:rect l="l" t="t" r="r" b="b"/>
            <a:pathLst>
              <a:path w="10233664" h="3969809">
                <a:moveTo>
                  <a:pt x="0" y="0"/>
                </a:moveTo>
                <a:lnTo>
                  <a:pt x="10233665" y="0"/>
                </a:lnTo>
                <a:lnTo>
                  <a:pt x="10233665" y="3969809"/>
                </a:lnTo>
                <a:lnTo>
                  <a:pt x="0" y="3969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 rot="-5400000">
            <a:off x="-3131928" y="3131928"/>
            <a:ext cx="10233664" cy="3969809"/>
          </a:xfrm>
          <a:custGeom>
            <a:avLst/>
            <a:gdLst/>
            <a:ahLst/>
            <a:cxnLst/>
            <a:rect l="l" t="t" r="r" b="b"/>
            <a:pathLst>
              <a:path w="10233664" h="3969809">
                <a:moveTo>
                  <a:pt x="0" y="0"/>
                </a:moveTo>
                <a:lnTo>
                  <a:pt x="10233665" y="0"/>
                </a:lnTo>
                <a:lnTo>
                  <a:pt x="10233665" y="3969809"/>
                </a:lnTo>
                <a:lnTo>
                  <a:pt x="0" y="3969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60660" y="5388884"/>
            <a:ext cx="1604049" cy="1789734"/>
          </a:xfrm>
          <a:custGeom>
            <a:avLst/>
            <a:gdLst/>
            <a:ahLst/>
            <a:cxnLst/>
            <a:rect l="l" t="t" r="r" b="b"/>
            <a:pathLst>
              <a:path w="1604049" h="1789734">
                <a:moveTo>
                  <a:pt x="0" y="0"/>
                </a:moveTo>
                <a:lnTo>
                  <a:pt x="1604049" y="0"/>
                </a:lnTo>
                <a:lnTo>
                  <a:pt x="1604049" y="1789734"/>
                </a:lnTo>
                <a:lnTo>
                  <a:pt x="0" y="17897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1916" y="3131890"/>
            <a:ext cx="1254953" cy="1789734"/>
          </a:xfrm>
          <a:custGeom>
            <a:avLst/>
            <a:gdLst/>
            <a:ahLst/>
            <a:cxnLst/>
            <a:rect l="l" t="t" r="r" b="b"/>
            <a:pathLst>
              <a:path w="1254953" h="1789734">
                <a:moveTo>
                  <a:pt x="0" y="0"/>
                </a:moveTo>
                <a:lnTo>
                  <a:pt x="1254952" y="0"/>
                </a:lnTo>
                <a:lnTo>
                  <a:pt x="1254952" y="1789734"/>
                </a:lnTo>
                <a:lnTo>
                  <a:pt x="0" y="17897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1916" y="8012136"/>
            <a:ext cx="1302031" cy="1789734"/>
          </a:xfrm>
          <a:custGeom>
            <a:avLst/>
            <a:gdLst/>
            <a:ahLst/>
            <a:cxnLst/>
            <a:rect l="l" t="t" r="r" b="b"/>
            <a:pathLst>
              <a:path w="1302031" h="1789734">
                <a:moveTo>
                  <a:pt x="0" y="0"/>
                </a:moveTo>
                <a:lnTo>
                  <a:pt x="1302031" y="0"/>
                </a:lnTo>
                <a:lnTo>
                  <a:pt x="1302031" y="1789734"/>
                </a:lnTo>
                <a:lnTo>
                  <a:pt x="0" y="17897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46868" y="637042"/>
            <a:ext cx="1852975" cy="1789734"/>
          </a:xfrm>
          <a:custGeom>
            <a:avLst/>
            <a:gdLst/>
            <a:ahLst/>
            <a:cxnLst/>
            <a:rect l="l" t="t" r="r" b="b"/>
            <a:pathLst>
              <a:path w="1852975" h="1789734">
                <a:moveTo>
                  <a:pt x="0" y="0"/>
                </a:moveTo>
                <a:lnTo>
                  <a:pt x="1852976" y="0"/>
                </a:lnTo>
                <a:lnTo>
                  <a:pt x="1852976" y="1789734"/>
                </a:lnTo>
                <a:lnTo>
                  <a:pt x="0" y="17897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>
            <a:spLocks/>
          </p:cNvSpPr>
          <p:nvPr/>
        </p:nvSpPr>
        <p:spPr>
          <a:xfrm rot="781824">
            <a:off x="12490679" y="-1687214"/>
            <a:ext cx="11054144" cy="11813183"/>
          </a:xfrm>
          <a:custGeom>
            <a:avLst/>
            <a:gdLst/>
            <a:ahLst/>
            <a:cxnLst/>
            <a:rect l="l" t="t" r="r" b="b"/>
            <a:pathLst>
              <a:path w="11781736" h="11781736">
                <a:moveTo>
                  <a:pt x="0" y="0"/>
                </a:moveTo>
                <a:lnTo>
                  <a:pt x="11781735" y="0"/>
                </a:lnTo>
                <a:lnTo>
                  <a:pt x="11781735" y="11781735"/>
                </a:lnTo>
                <a:lnTo>
                  <a:pt x="0" y="1178173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70464" y="8758356"/>
            <a:ext cx="11814093" cy="829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19"/>
              </a:lnSpc>
              <a:spcBef>
                <a:spcPct val="0"/>
              </a:spcBef>
            </a:pPr>
            <a:r>
              <a:rPr lang="en-US" sz="4000" dirty="0">
                <a:solidFill>
                  <a:srgbClr val="31526F"/>
                </a:solidFill>
                <a:latin typeface="Bree Serif"/>
              </a:rPr>
              <a:t>“</a:t>
            </a:r>
            <a:r>
              <a:rPr lang="en-US" sz="4000" dirty="0" err="1">
                <a:solidFill>
                  <a:srgbClr val="31526F"/>
                </a:solidFill>
                <a:latin typeface="Bree Serif"/>
              </a:rPr>
              <a:t>Atenção</a:t>
            </a:r>
            <a:r>
              <a:rPr lang="en-US" sz="4000" dirty="0">
                <a:solidFill>
                  <a:srgbClr val="31526F"/>
                </a:solidFill>
                <a:latin typeface="Bree Serif"/>
              </a:rPr>
              <a:t> Integral </a:t>
            </a:r>
            <a:r>
              <a:rPr lang="en-US" sz="4000" dirty="0" err="1">
                <a:solidFill>
                  <a:srgbClr val="31526F"/>
                </a:solidFill>
                <a:latin typeface="Bree Serif"/>
              </a:rPr>
              <a:t>ao</a:t>
            </a:r>
            <a:r>
              <a:rPr lang="en-US" sz="4000" dirty="0">
                <a:solidFill>
                  <a:srgbClr val="31526F"/>
                </a:solidFill>
                <a:latin typeface="Bree Serif"/>
              </a:rPr>
              <a:t> </a:t>
            </a:r>
            <a:r>
              <a:rPr lang="en-US" sz="4000" dirty="0" err="1">
                <a:solidFill>
                  <a:srgbClr val="31526F"/>
                </a:solidFill>
                <a:latin typeface="Bree Serif"/>
              </a:rPr>
              <a:t>Paciente</a:t>
            </a:r>
            <a:r>
              <a:rPr lang="en-US" sz="4000" dirty="0">
                <a:solidFill>
                  <a:srgbClr val="31526F"/>
                </a:solidFill>
                <a:latin typeface="Bree Serif"/>
              </a:rPr>
              <a:t> </a:t>
            </a:r>
            <a:r>
              <a:rPr lang="en-US" sz="4000" dirty="0" err="1">
                <a:solidFill>
                  <a:srgbClr val="31526F"/>
                </a:solidFill>
                <a:latin typeface="Bree Serif"/>
              </a:rPr>
              <a:t>Crônico</a:t>
            </a:r>
            <a:r>
              <a:rPr lang="en-US" sz="4000" dirty="0">
                <a:solidFill>
                  <a:srgbClr val="31526F"/>
                </a:solidFill>
                <a:latin typeface="Bree Serif"/>
              </a:rPr>
              <a:t>”</a:t>
            </a:r>
          </a:p>
        </p:txBody>
      </p:sp>
      <p:sp>
        <p:nvSpPr>
          <p:cNvPr id="12" name="TextBox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75785" y="695328"/>
            <a:ext cx="10922532" cy="12477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74"/>
              </a:lnSpc>
            </a:pPr>
            <a:r>
              <a:rPr lang="en-US" sz="4874" dirty="0">
                <a:solidFill>
                  <a:srgbClr val="231F20"/>
                </a:solidFill>
                <a:latin typeface="Bree Serif"/>
              </a:rPr>
              <a:t>XXV SEMANA ACADÊMICA DO CURSO DE ENFERMAGEM/URI ERECHIM</a:t>
            </a:r>
          </a:p>
        </p:txBody>
      </p:sp>
      <p:sp>
        <p:nvSpPr>
          <p:cNvPr id="13" name="TextBox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26245" y="1894633"/>
            <a:ext cx="12956504" cy="658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9"/>
              </a:lnSpc>
            </a:pPr>
            <a:r>
              <a:rPr lang="en-US" sz="3600" dirty="0">
                <a:solidFill>
                  <a:srgbClr val="31526F"/>
                </a:solidFill>
                <a:latin typeface="Bree Serif"/>
              </a:rPr>
              <a:t>XXI ENCONTRO DE </a:t>
            </a:r>
            <a:r>
              <a:rPr lang="en-US" sz="3200" dirty="0">
                <a:solidFill>
                  <a:srgbClr val="31526F"/>
                </a:solidFill>
                <a:latin typeface="Bree Serif"/>
              </a:rPr>
              <a:t>ACADÊMICOS</a:t>
            </a:r>
            <a:r>
              <a:rPr lang="en-US" sz="3600" dirty="0">
                <a:solidFill>
                  <a:srgbClr val="31526F"/>
                </a:solidFill>
                <a:latin typeface="Bree Serif"/>
              </a:rPr>
              <a:t> DE ENFERMAGEM</a:t>
            </a:r>
          </a:p>
        </p:txBody>
      </p:sp>
      <p:sp>
        <p:nvSpPr>
          <p:cNvPr id="14" name="TextBox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74374" y="9640486"/>
            <a:ext cx="4295541" cy="376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3"/>
              </a:lnSpc>
            </a:pPr>
            <a:r>
              <a:rPr lang="en-US" sz="2625" dirty="0">
                <a:solidFill>
                  <a:srgbClr val="000000"/>
                </a:solidFill>
                <a:latin typeface="Bree Serif"/>
              </a:rPr>
              <a:t>26 a 29 de Agosto de 2024.</a:t>
            </a:r>
          </a:p>
        </p:txBody>
      </p:sp>
      <p:sp>
        <p:nvSpPr>
          <p:cNvPr id="15" name="Freeform 1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2700000">
            <a:off x="16121939" y="3082409"/>
            <a:ext cx="857661" cy="759544"/>
          </a:xfrm>
          <a:custGeom>
            <a:avLst/>
            <a:gdLst/>
            <a:ahLst/>
            <a:cxnLst/>
            <a:rect l="l" t="t" r="r" b="b"/>
            <a:pathLst>
              <a:path w="857661" h="759544">
                <a:moveTo>
                  <a:pt x="0" y="0"/>
                </a:moveTo>
                <a:lnTo>
                  <a:pt x="857661" y="0"/>
                </a:lnTo>
                <a:lnTo>
                  <a:pt x="857661" y="759544"/>
                </a:lnTo>
                <a:lnTo>
                  <a:pt x="0" y="7595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6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2441857">
            <a:off x="14626993" y="1411408"/>
            <a:ext cx="919262" cy="814098"/>
          </a:xfrm>
          <a:custGeom>
            <a:avLst/>
            <a:gdLst/>
            <a:ahLst/>
            <a:cxnLst/>
            <a:rect l="l" t="t" r="r" b="b"/>
            <a:pathLst>
              <a:path w="919262" h="814098">
                <a:moveTo>
                  <a:pt x="0" y="0"/>
                </a:moveTo>
                <a:lnTo>
                  <a:pt x="919263" y="0"/>
                </a:lnTo>
                <a:lnTo>
                  <a:pt x="919263" y="814098"/>
                </a:lnTo>
                <a:lnTo>
                  <a:pt x="0" y="81409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17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2159424">
            <a:off x="15293929" y="7213723"/>
            <a:ext cx="813187" cy="720157"/>
          </a:xfrm>
          <a:custGeom>
            <a:avLst/>
            <a:gdLst/>
            <a:ahLst/>
            <a:cxnLst/>
            <a:rect l="l" t="t" r="r" b="b"/>
            <a:pathLst>
              <a:path w="813187" h="720157">
                <a:moveTo>
                  <a:pt x="0" y="0"/>
                </a:moveTo>
                <a:lnTo>
                  <a:pt x="813187" y="0"/>
                </a:lnTo>
                <a:lnTo>
                  <a:pt x="813187" y="720158"/>
                </a:lnTo>
                <a:lnTo>
                  <a:pt x="0" y="7201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1E230B55-87F3-926C-E730-BE3D8287FF94}"/>
              </a:ext>
            </a:extLst>
          </p:cNvPr>
          <p:cNvSpPr txBox="1">
            <a:spLocks/>
          </p:cNvSpPr>
          <p:nvPr/>
        </p:nvSpPr>
        <p:spPr>
          <a:xfrm>
            <a:off x="4323254" y="5272983"/>
            <a:ext cx="10922532" cy="7769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74"/>
              </a:lnSpc>
            </a:pPr>
            <a:r>
              <a:rPr lang="en-US" sz="9600" dirty="0">
                <a:solidFill>
                  <a:srgbClr val="231F20"/>
                </a:solidFill>
                <a:latin typeface="Bree Serif"/>
              </a:rPr>
              <a:t>TÍTULO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67672" cy="1848996"/>
          </a:xfrm>
          <a:custGeom>
            <a:avLst/>
            <a:gdLst/>
            <a:ahLst/>
            <a:cxnLst/>
            <a:rect l="l" t="t" r="r" b="b"/>
            <a:pathLst>
              <a:path w="1867672" h="1848996">
                <a:moveTo>
                  <a:pt x="0" y="0"/>
                </a:moveTo>
                <a:lnTo>
                  <a:pt x="1867672" y="0"/>
                </a:lnTo>
                <a:lnTo>
                  <a:pt x="1867672" y="1848996"/>
                </a:lnTo>
                <a:lnTo>
                  <a:pt x="0" y="1848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812668"/>
            <a:ext cx="1867672" cy="1848996"/>
          </a:xfrm>
          <a:custGeom>
            <a:avLst/>
            <a:gdLst/>
            <a:ahLst/>
            <a:cxnLst/>
            <a:rect l="l" t="t" r="r" b="b"/>
            <a:pathLst>
              <a:path w="1867672" h="1848996">
                <a:moveTo>
                  <a:pt x="0" y="0"/>
                </a:moveTo>
                <a:lnTo>
                  <a:pt x="1867672" y="0"/>
                </a:lnTo>
                <a:lnTo>
                  <a:pt x="1867672" y="1848996"/>
                </a:lnTo>
                <a:lnTo>
                  <a:pt x="0" y="1848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438004"/>
            <a:ext cx="1867672" cy="1848996"/>
          </a:xfrm>
          <a:custGeom>
            <a:avLst/>
            <a:gdLst/>
            <a:ahLst/>
            <a:cxnLst/>
            <a:rect l="l" t="t" r="r" b="b"/>
            <a:pathLst>
              <a:path w="1867672" h="1848996">
                <a:moveTo>
                  <a:pt x="0" y="0"/>
                </a:moveTo>
                <a:lnTo>
                  <a:pt x="1867672" y="0"/>
                </a:lnTo>
                <a:lnTo>
                  <a:pt x="1867672" y="1848996"/>
                </a:lnTo>
                <a:lnTo>
                  <a:pt x="0" y="1848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625336"/>
            <a:ext cx="1867672" cy="1848996"/>
          </a:xfrm>
          <a:custGeom>
            <a:avLst/>
            <a:gdLst/>
            <a:ahLst/>
            <a:cxnLst/>
            <a:rect l="l" t="t" r="r" b="b"/>
            <a:pathLst>
              <a:path w="1867672" h="1848996">
                <a:moveTo>
                  <a:pt x="0" y="0"/>
                </a:moveTo>
                <a:lnTo>
                  <a:pt x="1867672" y="0"/>
                </a:lnTo>
                <a:lnTo>
                  <a:pt x="1867672" y="1848996"/>
                </a:lnTo>
                <a:lnTo>
                  <a:pt x="0" y="1848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2033" y="5849102"/>
            <a:ext cx="1072139" cy="1196250"/>
          </a:xfrm>
          <a:custGeom>
            <a:avLst/>
            <a:gdLst/>
            <a:ahLst/>
            <a:cxnLst/>
            <a:rect l="l" t="t" r="r" b="b"/>
            <a:pathLst>
              <a:path w="1072139" h="1196250">
                <a:moveTo>
                  <a:pt x="0" y="0"/>
                </a:moveTo>
                <a:lnTo>
                  <a:pt x="1072139" y="0"/>
                </a:lnTo>
                <a:lnTo>
                  <a:pt x="1072139" y="1196250"/>
                </a:lnTo>
                <a:lnTo>
                  <a:pt x="0" y="11962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2967" y="3139041"/>
            <a:ext cx="838805" cy="1196250"/>
          </a:xfrm>
          <a:custGeom>
            <a:avLst/>
            <a:gdLst/>
            <a:ahLst/>
            <a:cxnLst/>
            <a:rect l="l" t="t" r="r" b="b"/>
            <a:pathLst>
              <a:path w="838805" h="1196250">
                <a:moveTo>
                  <a:pt x="0" y="0"/>
                </a:moveTo>
                <a:lnTo>
                  <a:pt x="838805" y="0"/>
                </a:lnTo>
                <a:lnTo>
                  <a:pt x="838805" y="1196250"/>
                </a:lnTo>
                <a:lnTo>
                  <a:pt x="0" y="1196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2967" y="8760207"/>
            <a:ext cx="870272" cy="1196250"/>
          </a:xfrm>
          <a:custGeom>
            <a:avLst/>
            <a:gdLst/>
            <a:ahLst/>
            <a:cxnLst/>
            <a:rect l="l" t="t" r="r" b="b"/>
            <a:pathLst>
              <a:path w="870272" h="1196250">
                <a:moveTo>
                  <a:pt x="0" y="0"/>
                </a:moveTo>
                <a:lnTo>
                  <a:pt x="870272" y="0"/>
                </a:lnTo>
                <a:lnTo>
                  <a:pt x="870272" y="1196250"/>
                </a:lnTo>
                <a:lnTo>
                  <a:pt x="0" y="11962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38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3109" y="330543"/>
            <a:ext cx="1238521" cy="1196250"/>
          </a:xfrm>
          <a:custGeom>
            <a:avLst/>
            <a:gdLst/>
            <a:ahLst/>
            <a:cxnLst/>
            <a:rect l="l" t="t" r="r" b="b"/>
            <a:pathLst>
              <a:path w="1238521" h="1196250">
                <a:moveTo>
                  <a:pt x="0" y="0"/>
                </a:moveTo>
                <a:lnTo>
                  <a:pt x="1238520" y="0"/>
                </a:lnTo>
                <a:lnTo>
                  <a:pt x="1238520" y="1196250"/>
                </a:lnTo>
                <a:lnTo>
                  <a:pt x="0" y="11962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7551657">
            <a:off x="14186201" y="-2206643"/>
            <a:ext cx="11781736" cy="11781736"/>
          </a:xfrm>
          <a:custGeom>
            <a:avLst/>
            <a:gdLst/>
            <a:ahLst/>
            <a:cxnLst/>
            <a:rect l="l" t="t" r="r" b="b"/>
            <a:pathLst>
              <a:path w="11781736" h="11781736">
                <a:moveTo>
                  <a:pt x="0" y="0"/>
                </a:moveTo>
                <a:lnTo>
                  <a:pt x="11781736" y="0"/>
                </a:lnTo>
                <a:lnTo>
                  <a:pt x="11781736" y="11781736"/>
                </a:lnTo>
                <a:lnTo>
                  <a:pt x="0" y="117817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63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1" name="Freeform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929104" y="393419"/>
            <a:ext cx="1753122" cy="521554"/>
          </a:xfrm>
          <a:custGeom>
            <a:avLst/>
            <a:gdLst/>
            <a:ahLst/>
            <a:cxnLst/>
            <a:rect l="l" t="t" r="r" b="b"/>
            <a:pathLst>
              <a:path w="1753122" h="521554">
                <a:moveTo>
                  <a:pt x="0" y="0"/>
                </a:moveTo>
                <a:lnTo>
                  <a:pt x="1753122" y="0"/>
                </a:lnTo>
                <a:lnTo>
                  <a:pt x="1753122" y="521554"/>
                </a:lnTo>
                <a:lnTo>
                  <a:pt x="0" y="52155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67496">
            <a:off x="16224872" y="1235217"/>
            <a:ext cx="1161586" cy="1028700"/>
          </a:xfrm>
          <a:custGeom>
            <a:avLst/>
            <a:gdLst/>
            <a:ahLst/>
            <a:cxnLst/>
            <a:rect l="l" t="t" r="r" b="b"/>
            <a:pathLst>
              <a:path w="1161586" h="1028700">
                <a:moveTo>
                  <a:pt x="0" y="0"/>
                </a:moveTo>
                <a:lnTo>
                  <a:pt x="1161586" y="0"/>
                </a:lnTo>
                <a:lnTo>
                  <a:pt x="1161586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1922918">
            <a:off x="16335831" y="4694344"/>
            <a:ext cx="1065830" cy="943898"/>
          </a:xfrm>
          <a:custGeom>
            <a:avLst/>
            <a:gdLst/>
            <a:ahLst/>
            <a:cxnLst/>
            <a:rect l="l" t="t" r="r" b="b"/>
            <a:pathLst>
              <a:path w="1065830" h="943898">
                <a:moveTo>
                  <a:pt x="0" y="0"/>
                </a:moveTo>
                <a:lnTo>
                  <a:pt x="1065830" y="0"/>
                </a:lnTo>
                <a:lnTo>
                  <a:pt x="1065830" y="943898"/>
                </a:lnTo>
                <a:lnTo>
                  <a:pt x="0" y="94389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2241563">
            <a:off x="16763064" y="8054042"/>
            <a:ext cx="1065830" cy="943898"/>
          </a:xfrm>
          <a:custGeom>
            <a:avLst/>
            <a:gdLst/>
            <a:ahLst/>
            <a:cxnLst/>
            <a:rect l="l" t="t" r="r" b="b"/>
            <a:pathLst>
              <a:path w="1065830" h="943898">
                <a:moveTo>
                  <a:pt x="0" y="0"/>
                </a:moveTo>
                <a:lnTo>
                  <a:pt x="1065830" y="0"/>
                </a:lnTo>
                <a:lnTo>
                  <a:pt x="1065830" y="943899"/>
                </a:lnTo>
                <a:lnTo>
                  <a:pt x="0" y="94389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CDF0BD1F-CB7C-AFC2-6018-4C7542BFB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931996"/>
            <a:ext cx="12573000" cy="198582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6" name="Espaço Reservado para Conteúdo 15">
            <a:extLst>
              <a:ext uri="{FF2B5EF4-FFF2-40B4-BE49-F238E27FC236}">
                <a16:creationId xmlns:a16="http://schemas.microsoft.com/office/drawing/2014/main" id="{3CEE0049-2868-FC0F-B3C4-40666D7BE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0" y="3190172"/>
            <a:ext cx="12573000" cy="6525327"/>
          </a:xfrm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67672" cy="1848996"/>
          </a:xfrm>
          <a:custGeom>
            <a:avLst/>
            <a:gdLst/>
            <a:ahLst/>
            <a:cxnLst/>
            <a:rect l="l" t="t" r="r" b="b"/>
            <a:pathLst>
              <a:path w="1867672" h="1848996">
                <a:moveTo>
                  <a:pt x="0" y="0"/>
                </a:moveTo>
                <a:lnTo>
                  <a:pt x="1867672" y="0"/>
                </a:lnTo>
                <a:lnTo>
                  <a:pt x="1867672" y="1848996"/>
                </a:lnTo>
                <a:lnTo>
                  <a:pt x="0" y="1848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812668"/>
            <a:ext cx="1867672" cy="1848996"/>
          </a:xfrm>
          <a:custGeom>
            <a:avLst/>
            <a:gdLst/>
            <a:ahLst/>
            <a:cxnLst/>
            <a:rect l="l" t="t" r="r" b="b"/>
            <a:pathLst>
              <a:path w="1867672" h="1848996">
                <a:moveTo>
                  <a:pt x="0" y="0"/>
                </a:moveTo>
                <a:lnTo>
                  <a:pt x="1867672" y="0"/>
                </a:lnTo>
                <a:lnTo>
                  <a:pt x="1867672" y="1848996"/>
                </a:lnTo>
                <a:lnTo>
                  <a:pt x="0" y="1848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438004"/>
            <a:ext cx="1867672" cy="1848996"/>
          </a:xfrm>
          <a:custGeom>
            <a:avLst/>
            <a:gdLst/>
            <a:ahLst/>
            <a:cxnLst/>
            <a:rect l="l" t="t" r="r" b="b"/>
            <a:pathLst>
              <a:path w="1867672" h="1848996">
                <a:moveTo>
                  <a:pt x="0" y="0"/>
                </a:moveTo>
                <a:lnTo>
                  <a:pt x="1867672" y="0"/>
                </a:lnTo>
                <a:lnTo>
                  <a:pt x="1867672" y="1848996"/>
                </a:lnTo>
                <a:lnTo>
                  <a:pt x="0" y="1848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625336"/>
            <a:ext cx="1867672" cy="1848996"/>
          </a:xfrm>
          <a:custGeom>
            <a:avLst/>
            <a:gdLst/>
            <a:ahLst/>
            <a:cxnLst/>
            <a:rect l="l" t="t" r="r" b="b"/>
            <a:pathLst>
              <a:path w="1867672" h="1848996">
                <a:moveTo>
                  <a:pt x="0" y="0"/>
                </a:moveTo>
                <a:lnTo>
                  <a:pt x="1867672" y="0"/>
                </a:lnTo>
                <a:lnTo>
                  <a:pt x="1867672" y="1848996"/>
                </a:lnTo>
                <a:lnTo>
                  <a:pt x="0" y="1848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2033" y="5849102"/>
            <a:ext cx="1072139" cy="1196250"/>
          </a:xfrm>
          <a:custGeom>
            <a:avLst/>
            <a:gdLst/>
            <a:ahLst/>
            <a:cxnLst/>
            <a:rect l="l" t="t" r="r" b="b"/>
            <a:pathLst>
              <a:path w="1072139" h="1196250">
                <a:moveTo>
                  <a:pt x="0" y="0"/>
                </a:moveTo>
                <a:lnTo>
                  <a:pt x="1072139" y="0"/>
                </a:lnTo>
                <a:lnTo>
                  <a:pt x="1072139" y="1196250"/>
                </a:lnTo>
                <a:lnTo>
                  <a:pt x="0" y="11962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2967" y="3139041"/>
            <a:ext cx="838805" cy="1196250"/>
          </a:xfrm>
          <a:custGeom>
            <a:avLst/>
            <a:gdLst/>
            <a:ahLst/>
            <a:cxnLst/>
            <a:rect l="l" t="t" r="r" b="b"/>
            <a:pathLst>
              <a:path w="838805" h="1196250">
                <a:moveTo>
                  <a:pt x="0" y="0"/>
                </a:moveTo>
                <a:lnTo>
                  <a:pt x="838805" y="0"/>
                </a:lnTo>
                <a:lnTo>
                  <a:pt x="838805" y="1196250"/>
                </a:lnTo>
                <a:lnTo>
                  <a:pt x="0" y="1196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2967" y="8760207"/>
            <a:ext cx="870272" cy="1196250"/>
          </a:xfrm>
          <a:custGeom>
            <a:avLst/>
            <a:gdLst/>
            <a:ahLst/>
            <a:cxnLst/>
            <a:rect l="l" t="t" r="r" b="b"/>
            <a:pathLst>
              <a:path w="870272" h="1196250">
                <a:moveTo>
                  <a:pt x="0" y="0"/>
                </a:moveTo>
                <a:lnTo>
                  <a:pt x="870272" y="0"/>
                </a:lnTo>
                <a:lnTo>
                  <a:pt x="870272" y="1196250"/>
                </a:lnTo>
                <a:lnTo>
                  <a:pt x="0" y="11962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38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3109" y="330543"/>
            <a:ext cx="1238521" cy="1196250"/>
          </a:xfrm>
          <a:custGeom>
            <a:avLst/>
            <a:gdLst/>
            <a:ahLst/>
            <a:cxnLst/>
            <a:rect l="l" t="t" r="r" b="b"/>
            <a:pathLst>
              <a:path w="1238521" h="1196250">
                <a:moveTo>
                  <a:pt x="0" y="0"/>
                </a:moveTo>
                <a:lnTo>
                  <a:pt x="1238520" y="0"/>
                </a:lnTo>
                <a:lnTo>
                  <a:pt x="1238520" y="1196250"/>
                </a:lnTo>
                <a:lnTo>
                  <a:pt x="0" y="11962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7551657">
            <a:off x="14186201" y="-2206643"/>
            <a:ext cx="11781736" cy="11781736"/>
          </a:xfrm>
          <a:custGeom>
            <a:avLst/>
            <a:gdLst/>
            <a:ahLst/>
            <a:cxnLst/>
            <a:rect l="l" t="t" r="r" b="b"/>
            <a:pathLst>
              <a:path w="11781736" h="11781736">
                <a:moveTo>
                  <a:pt x="0" y="0"/>
                </a:moveTo>
                <a:lnTo>
                  <a:pt x="11781736" y="0"/>
                </a:lnTo>
                <a:lnTo>
                  <a:pt x="11781736" y="11781736"/>
                </a:lnTo>
                <a:lnTo>
                  <a:pt x="0" y="117817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63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1" name="Freeform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929104" y="393419"/>
            <a:ext cx="1753122" cy="521554"/>
          </a:xfrm>
          <a:custGeom>
            <a:avLst/>
            <a:gdLst/>
            <a:ahLst/>
            <a:cxnLst/>
            <a:rect l="l" t="t" r="r" b="b"/>
            <a:pathLst>
              <a:path w="1753122" h="521554">
                <a:moveTo>
                  <a:pt x="0" y="0"/>
                </a:moveTo>
                <a:lnTo>
                  <a:pt x="1753122" y="0"/>
                </a:lnTo>
                <a:lnTo>
                  <a:pt x="1753122" y="521554"/>
                </a:lnTo>
                <a:lnTo>
                  <a:pt x="0" y="52155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67496">
            <a:off x="16224872" y="1235217"/>
            <a:ext cx="1161586" cy="1028700"/>
          </a:xfrm>
          <a:custGeom>
            <a:avLst/>
            <a:gdLst/>
            <a:ahLst/>
            <a:cxnLst/>
            <a:rect l="l" t="t" r="r" b="b"/>
            <a:pathLst>
              <a:path w="1161586" h="1028700">
                <a:moveTo>
                  <a:pt x="0" y="0"/>
                </a:moveTo>
                <a:lnTo>
                  <a:pt x="1161586" y="0"/>
                </a:lnTo>
                <a:lnTo>
                  <a:pt x="1161586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1922918">
            <a:off x="16335831" y="4694344"/>
            <a:ext cx="1065830" cy="943898"/>
          </a:xfrm>
          <a:custGeom>
            <a:avLst/>
            <a:gdLst/>
            <a:ahLst/>
            <a:cxnLst/>
            <a:rect l="l" t="t" r="r" b="b"/>
            <a:pathLst>
              <a:path w="1065830" h="943898">
                <a:moveTo>
                  <a:pt x="0" y="0"/>
                </a:moveTo>
                <a:lnTo>
                  <a:pt x="1065830" y="0"/>
                </a:lnTo>
                <a:lnTo>
                  <a:pt x="1065830" y="943898"/>
                </a:lnTo>
                <a:lnTo>
                  <a:pt x="0" y="94389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2241563">
            <a:off x="16763064" y="8054042"/>
            <a:ext cx="1065830" cy="943898"/>
          </a:xfrm>
          <a:custGeom>
            <a:avLst/>
            <a:gdLst/>
            <a:ahLst/>
            <a:cxnLst/>
            <a:rect l="l" t="t" r="r" b="b"/>
            <a:pathLst>
              <a:path w="1065830" h="943898">
                <a:moveTo>
                  <a:pt x="0" y="0"/>
                </a:moveTo>
                <a:lnTo>
                  <a:pt x="1065830" y="0"/>
                </a:lnTo>
                <a:lnTo>
                  <a:pt x="1065830" y="943899"/>
                </a:lnTo>
                <a:lnTo>
                  <a:pt x="0" y="94389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CDF0BD1F-CB7C-AFC2-6018-4C7542BFB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931996"/>
            <a:ext cx="12573000" cy="198582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6" name="Espaço Reservado para Conteúdo 15">
            <a:extLst>
              <a:ext uri="{FF2B5EF4-FFF2-40B4-BE49-F238E27FC236}">
                <a16:creationId xmlns:a16="http://schemas.microsoft.com/office/drawing/2014/main" id="{3CEE0049-2868-FC0F-B3C4-40666D7BE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0" y="3190172"/>
            <a:ext cx="12573000" cy="6525327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5986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67672" cy="1848996"/>
          </a:xfrm>
          <a:custGeom>
            <a:avLst/>
            <a:gdLst/>
            <a:ahLst/>
            <a:cxnLst/>
            <a:rect l="l" t="t" r="r" b="b"/>
            <a:pathLst>
              <a:path w="1867672" h="1848996">
                <a:moveTo>
                  <a:pt x="0" y="0"/>
                </a:moveTo>
                <a:lnTo>
                  <a:pt x="1867672" y="0"/>
                </a:lnTo>
                <a:lnTo>
                  <a:pt x="1867672" y="1848996"/>
                </a:lnTo>
                <a:lnTo>
                  <a:pt x="0" y="1848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812668"/>
            <a:ext cx="1867672" cy="1848996"/>
          </a:xfrm>
          <a:custGeom>
            <a:avLst/>
            <a:gdLst/>
            <a:ahLst/>
            <a:cxnLst/>
            <a:rect l="l" t="t" r="r" b="b"/>
            <a:pathLst>
              <a:path w="1867672" h="1848996">
                <a:moveTo>
                  <a:pt x="0" y="0"/>
                </a:moveTo>
                <a:lnTo>
                  <a:pt x="1867672" y="0"/>
                </a:lnTo>
                <a:lnTo>
                  <a:pt x="1867672" y="1848996"/>
                </a:lnTo>
                <a:lnTo>
                  <a:pt x="0" y="1848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438004"/>
            <a:ext cx="1867672" cy="1848996"/>
          </a:xfrm>
          <a:custGeom>
            <a:avLst/>
            <a:gdLst/>
            <a:ahLst/>
            <a:cxnLst/>
            <a:rect l="l" t="t" r="r" b="b"/>
            <a:pathLst>
              <a:path w="1867672" h="1848996">
                <a:moveTo>
                  <a:pt x="0" y="0"/>
                </a:moveTo>
                <a:lnTo>
                  <a:pt x="1867672" y="0"/>
                </a:lnTo>
                <a:lnTo>
                  <a:pt x="1867672" y="1848996"/>
                </a:lnTo>
                <a:lnTo>
                  <a:pt x="0" y="1848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625336"/>
            <a:ext cx="1867672" cy="1848996"/>
          </a:xfrm>
          <a:custGeom>
            <a:avLst/>
            <a:gdLst/>
            <a:ahLst/>
            <a:cxnLst/>
            <a:rect l="l" t="t" r="r" b="b"/>
            <a:pathLst>
              <a:path w="1867672" h="1848996">
                <a:moveTo>
                  <a:pt x="0" y="0"/>
                </a:moveTo>
                <a:lnTo>
                  <a:pt x="1867672" y="0"/>
                </a:lnTo>
                <a:lnTo>
                  <a:pt x="1867672" y="1848996"/>
                </a:lnTo>
                <a:lnTo>
                  <a:pt x="0" y="1848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2033" y="5849102"/>
            <a:ext cx="1072139" cy="1196250"/>
          </a:xfrm>
          <a:custGeom>
            <a:avLst/>
            <a:gdLst/>
            <a:ahLst/>
            <a:cxnLst/>
            <a:rect l="l" t="t" r="r" b="b"/>
            <a:pathLst>
              <a:path w="1072139" h="1196250">
                <a:moveTo>
                  <a:pt x="0" y="0"/>
                </a:moveTo>
                <a:lnTo>
                  <a:pt x="1072139" y="0"/>
                </a:lnTo>
                <a:lnTo>
                  <a:pt x="1072139" y="1196250"/>
                </a:lnTo>
                <a:lnTo>
                  <a:pt x="0" y="11962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2967" y="3139041"/>
            <a:ext cx="838805" cy="1196250"/>
          </a:xfrm>
          <a:custGeom>
            <a:avLst/>
            <a:gdLst/>
            <a:ahLst/>
            <a:cxnLst/>
            <a:rect l="l" t="t" r="r" b="b"/>
            <a:pathLst>
              <a:path w="838805" h="1196250">
                <a:moveTo>
                  <a:pt x="0" y="0"/>
                </a:moveTo>
                <a:lnTo>
                  <a:pt x="838805" y="0"/>
                </a:lnTo>
                <a:lnTo>
                  <a:pt x="838805" y="1196250"/>
                </a:lnTo>
                <a:lnTo>
                  <a:pt x="0" y="1196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2967" y="8760207"/>
            <a:ext cx="870272" cy="1196250"/>
          </a:xfrm>
          <a:custGeom>
            <a:avLst/>
            <a:gdLst/>
            <a:ahLst/>
            <a:cxnLst/>
            <a:rect l="l" t="t" r="r" b="b"/>
            <a:pathLst>
              <a:path w="870272" h="1196250">
                <a:moveTo>
                  <a:pt x="0" y="0"/>
                </a:moveTo>
                <a:lnTo>
                  <a:pt x="870272" y="0"/>
                </a:lnTo>
                <a:lnTo>
                  <a:pt x="870272" y="1196250"/>
                </a:lnTo>
                <a:lnTo>
                  <a:pt x="0" y="11962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38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3109" y="330543"/>
            <a:ext cx="1238521" cy="1196250"/>
          </a:xfrm>
          <a:custGeom>
            <a:avLst/>
            <a:gdLst/>
            <a:ahLst/>
            <a:cxnLst/>
            <a:rect l="l" t="t" r="r" b="b"/>
            <a:pathLst>
              <a:path w="1238521" h="1196250">
                <a:moveTo>
                  <a:pt x="0" y="0"/>
                </a:moveTo>
                <a:lnTo>
                  <a:pt x="1238520" y="0"/>
                </a:lnTo>
                <a:lnTo>
                  <a:pt x="1238520" y="1196250"/>
                </a:lnTo>
                <a:lnTo>
                  <a:pt x="0" y="11962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7551657">
            <a:off x="14186201" y="-2206643"/>
            <a:ext cx="11781736" cy="11781736"/>
          </a:xfrm>
          <a:custGeom>
            <a:avLst/>
            <a:gdLst/>
            <a:ahLst/>
            <a:cxnLst/>
            <a:rect l="l" t="t" r="r" b="b"/>
            <a:pathLst>
              <a:path w="11781736" h="11781736">
                <a:moveTo>
                  <a:pt x="0" y="0"/>
                </a:moveTo>
                <a:lnTo>
                  <a:pt x="11781736" y="0"/>
                </a:lnTo>
                <a:lnTo>
                  <a:pt x="11781736" y="11781736"/>
                </a:lnTo>
                <a:lnTo>
                  <a:pt x="0" y="117817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63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1" name="Freeform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929104" y="393419"/>
            <a:ext cx="1753122" cy="521554"/>
          </a:xfrm>
          <a:custGeom>
            <a:avLst/>
            <a:gdLst/>
            <a:ahLst/>
            <a:cxnLst/>
            <a:rect l="l" t="t" r="r" b="b"/>
            <a:pathLst>
              <a:path w="1753122" h="521554">
                <a:moveTo>
                  <a:pt x="0" y="0"/>
                </a:moveTo>
                <a:lnTo>
                  <a:pt x="1753122" y="0"/>
                </a:lnTo>
                <a:lnTo>
                  <a:pt x="1753122" y="521554"/>
                </a:lnTo>
                <a:lnTo>
                  <a:pt x="0" y="52155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67496">
            <a:off x="16224872" y="1235217"/>
            <a:ext cx="1161586" cy="1028700"/>
          </a:xfrm>
          <a:custGeom>
            <a:avLst/>
            <a:gdLst/>
            <a:ahLst/>
            <a:cxnLst/>
            <a:rect l="l" t="t" r="r" b="b"/>
            <a:pathLst>
              <a:path w="1161586" h="1028700">
                <a:moveTo>
                  <a:pt x="0" y="0"/>
                </a:moveTo>
                <a:lnTo>
                  <a:pt x="1161586" y="0"/>
                </a:lnTo>
                <a:lnTo>
                  <a:pt x="1161586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1922918">
            <a:off x="16335831" y="4694344"/>
            <a:ext cx="1065830" cy="943898"/>
          </a:xfrm>
          <a:custGeom>
            <a:avLst/>
            <a:gdLst/>
            <a:ahLst/>
            <a:cxnLst/>
            <a:rect l="l" t="t" r="r" b="b"/>
            <a:pathLst>
              <a:path w="1065830" h="943898">
                <a:moveTo>
                  <a:pt x="0" y="0"/>
                </a:moveTo>
                <a:lnTo>
                  <a:pt x="1065830" y="0"/>
                </a:lnTo>
                <a:lnTo>
                  <a:pt x="1065830" y="943898"/>
                </a:lnTo>
                <a:lnTo>
                  <a:pt x="0" y="94389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2241563">
            <a:off x="16763064" y="8054042"/>
            <a:ext cx="1065830" cy="943898"/>
          </a:xfrm>
          <a:custGeom>
            <a:avLst/>
            <a:gdLst/>
            <a:ahLst/>
            <a:cxnLst/>
            <a:rect l="l" t="t" r="r" b="b"/>
            <a:pathLst>
              <a:path w="1065830" h="943898">
                <a:moveTo>
                  <a:pt x="0" y="0"/>
                </a:moveTo>
                <a:lnTo>
                  <a:pt x="1065830" y="0"/>
                </a:lnTo>
                <a:lnTo>
                  <a:pt x="1065830" y="943899"/>
                </a:lnTo>
                <a:lnTo>
                  <a:pt x="0" y="94389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CDF0BD1F-CB7C-AFC2-6018-4C7542BFB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931996"/>
            <a:ext cx="12573000" cy="198582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6" name="Espaço Reservado para Conteúdo 15">
            <a:extLst>
              <a:ext uri="{FF2B5EF4-FFF2-40B4-BE49-F238E27FC236}">
                <a16:creationId xmlns:a16="http://schemas.microsoft.com/office/drawing/2014/main" id="{3CEE0049-2868-FC0F-B3C4-40666D7BE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0" y="3190172"/>
            <a:ext cx="12573000" cy="6525327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298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822430" y="8112507"/>
            <a:ext cx="2837348" cy="2121157"/>
          </a:xfrm>
          <a:custGeom>
            <a:avLst/>
            <a:gdLst/>
            <a:ahLst/>
            <a:cxnLst/>
            <a:rect l="l" t="t" r="r" b="b"/>
            <a:pathLst>
              <a:path w="2837348" h="2121157">
                <a:moveTo>
                  <a:pt x="0" y="0"/>
                </a:moveTo>
                <a:lnTo>
                  <a:pt x="2837347" y="0"/>
                </a:lnTo>
                <a:lnTo>
                  <a:pt x="2837347" y="2121157"/>
                </a:lnTo>
                <a:lnTo>
                  <a:pt x="0" y="21211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405686" y="8714730"/>
            <a:ext cx="3654250" cy="1087139"/>
          </a:xfrm>
          <a:custGeom>
            <a:avLst/>
            <a:gdLst/>
            <a:ahLst/>
            <a:cxnLst/>
            <a:rect l="l" t="t" r="r" b="b"/>
            <a:pathLst>
              <a:path w="3654250" h="1087139">
                <a:moveTo>
                  <a:pt x="0" y="0"/>
                </a:moveTo>
                <a:lnTo>
                  <a:pt x="3654250" y="0"/>
                </a:lnTo>
                <a:lnTo>
                  <a:pt x="3654250" y="1087140"/>
                </a:lnTo>
                <a:lnTo>
                  <a:pt x="0" y="10871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rot="-5400000">
            <a:off x="-2979528" y="3284328"/>
            <a:ext cx="10233664" cy="3969809"/>
          </a:xfrm>
          <a:custGeom>
            <a:avLst/>
            <a:gdLst/>
            <a:ahLst/>
            <a:cxnLst/>
            <a:rect l="l" t="t" r="r" b="b"/>
            <a:pathLst>
              <a:path w="10233664" h="3969809">
                <a:moveTo>
                  <a:pt x="0" y="0"/>
                </a:moveTo>
                <a:lnTo>
                  <a:pt x="10233665" y="0"/>
                </a:lnTo>
                <a:lnTo>
                  <a:pt x="10233665" y="3969809"/>
                </a:lnTo>
                <a:lnTo>
                  <a:pt x="0" y="3969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 rot="-5400000">
            <a:off x="-3131928" y="3131928"/>
            <a:ext cx="10233664" cy="3969809"/>
          </a:xfrm>
          <a:custGeom>
            <a:avLst/>
            <a:gdLst/>
            <a:ahLst/>
            <a:cxnLst/>
            <a:rect l="l" t="t" r="r" b="b"/>
            <a:pathLst>
              <a:path w="10233664" h="3969809">
                <a:moveTo>
                  <a:pt x="0" y="0"/>
                </a:moveTo>
                <a:lnTo>
                  <a:pt x="10233665" y="0"/>
                </a:lnTo>
                <a:lnTo>
                  <a:pt x="10233665" y="3969809"/>
                </a:lnTo>
                <a:lnTo>
                  <a:pt x="0" y="3969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60660" y="5388884"/>
            <a:ext cx="1604049" cy="1789734"/>
          </a:xfrm>
          <a:custGeom>
            <a:avLst/>
            <a:gdLst/>
            <a:ahLst/>
            <a:cxnLst/>
            <a:rect l="l" t="t" r="r" b="b"/>
            <a:pathLst>
              <a:path w="1604049" h="1789734">
                <a:moveTo>
                  <a:pt x="0" y="0"/>
                </a:moveTo>
                <a:lnTo>
                  <a:pt x="1604049" y="0"/>
                </a:lnTo>
                <a:lnTo>
                  <a:pt x="1604049" y="1789734"/>
                </a:lnTo>
                <a:lnTo>
                  <a:pt x="0" y="17897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1916" y="3131890"/>
            <a:ext cx="1254953" cy="1789734"/>
          </a:xfrm>
          <a:custGeom>
            <a:avLst/>
            <a:gdLst/>
            <a:ahLst/>
            <a:cxnLst/>
            <a:rect l="l" t="t" r="r" b="b"/>
            <a:pathLst>
              <a:path w="1254953" h="1789734">
                <a:moveTo>
                  <a:pt x="0" y="0"/>
                </a:moveTo>
                <a:lnTo>
                  <a:pt x="1254952" y="0"/>
                </a:lnTo>
                <a:lnTo>
                  <a:pt x="1254952" y="1789734"/>
                </a:lnTo>
                <a:lnTo>
                  <a:pt x="0" y="17897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1916" y="8012136"/>
            <a:ext cx="1302031" cy="1789734"/>
          </a:xfrm>
          <a:custGeom>
            <a:avLst/>
            <a:gdLst/>
            <a:ahLst/>
            <a:cxnLst/>
            <a:rect l="l" t="t" r="r" b="b"/>
            <a:pathLst>
              <a:path w="1302031" h="1789734">
                <a:moveTo>
                  <a:pt x="0" y="0"/>
                </a:moveTo>
                <a:lnTo>
                  <a:pt x="1302031" y="0"/>
                </a:lnTo>
                <a:lnTo>
                  <a:pt x="1302031" y="1789734"/>
                </a:lnTo>
                <a:lnTo>
                  <a:pt x="0" y="17897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46868" y="637042"/>
            <a:ext cx="1852975" cy="1789734"/>
          </a:xfrm>
          <a:custGeom>
            <a:avLst/>
            <a:gdLst/>
            <a:ahLst/>
            <a:cxnLst/>
            <a:rect l="l" t="t" r="r" b="b"/>
            <a:pathLst>
              <a:path w="1852975" h="1789734">
                <a:moveTo>
                  <a:pt x="0" y="0"/>
                </a:moveTo>
                <a:lnTo>
                  <a:pt x="1852976" y="0"/>
                </a:lnTo>
                <a:lnTo>
                  <a:pt x="1852976" y="1789734"/>
                </a:lnTo>
                <a:lnTo>
                  <a:pt x="0" y="17897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781824">
            <a:off x="11768910" y="-1738196"/>
            <a:ext cx="11781736" cy="11781736"/>
          </a:xfrm>
          <a:custGeom>
            <a:avLst/>
            <a:gdLst/>
            <a:ahLst/>
            <a:cxnLst/>
            <a:rect l="l" t="t" r="r" b="b"/>
            <a:pathLst>
              <a:path w="11781736" h="11781736">
                <a:moveTo>
                  <a:pt x="0" y="0"/>
                </a:moveTo>
                <a:lnTo>
                  <a:pt x="11781735" y="0"/>
                </a:lnTo>
                <a:lnTo>
                  <a:pt x="11781735" y="11781735"/>
                </a:lnTo>
                <a:lnTo>
                  <a:pt x="0" y="1178173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27129" y="5208250"/>
            <a:ext cx="8271445" cy="1827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19"/>
              </a:lnSpc>
              <a:spcBef>
                <a:spcPct val="0"/>
              </a:spcBef>
            </a:pPr>
            <a:r>
              <a:rPr lang="en-US" sz="5228">
                <a:solidFill>
                  <a:srgbClr val="31526F"/>
                </a:solidFill>
                <a:latin typeface="Bree Serif"/>
              </a:rPr>
              <a:t>“Atenção Integral ao Paciente Crônico”</a:t>
            </a:r>
          </a:p>
        </p:txBody>
      </p:sp>
      <p:sp>
        <p:nvSpPr>
          <p:cNvPr id="12" name="TextBox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97641" y="2385847"/>
            <a:ext cx="13449024" cy="1247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4"/>
              </a:lnSpc>
            </a:pPr>
            <a:r>
              <a:rPr lang="en-US" sz="4874">
                <a:solidFill>
                  <a:srgbClr val="231F20"/>
                </a:solidFill>
                <a:latin typeface="Bree Serif"/>
              </a:rPr>
              <a:t>XXV SEMANA ACADÊMICA DO CURSO DE ENFERMAGEM/URI ERECHIM</a:t>
            </a:r>
          </a:p>
        </p:txBody>
      </p:sp>
      <p:sp>
        <p:nvSpPr>
          <p:cNvPr id="13" name="TextBox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84599" y="3960082"/>
            <a:ext cx="12956504" cy="658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9"/>
              </a:lnSpc>
            </a:pPr>
            <a:r>
              <a:rPr lang="en-US" sz="3921">
                <a:solidFill>
                  <a:srgbClr val="31526F"/>
                </a:solidFill>
                <a:latin typeface="Bree Serif"/>
              </a:rPr>
              <a:t>XXI ENCONTRO DE ACADÊMICOS DE ENFERMAGEM</a:t>
            </a:r>
          </a:p>
        </p:txBody>
      </p:sp>
      <p:sp>
        <p:nvSpPr>
          <p:cNvPr id="14" name="TextBox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15081" y="7197668"/>
            <a:ext cx="4295541" cy="376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3"/>
              </a:lnSpc>
            </a:pPr>
            <a:r>
              <a:rPr lang="en-US" sz="2625" dirty="0">
                <a:solidFill>
                  <a:srgbClr val="000000"/>
                </a:solidFill>
                <a:latin typeface="Bree Serif"/>
              </a:rPr>
              <a:t>26 a 29 de Agosto de 2024.</a:t>
            </a:r>
          </a:p>
        </p:txBody>
      </p:sp>
      <p:sp>
        <p:nvSpPr>
          <p:cNvPr id="15" name="Freeform 1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2700000">
            <a:off x="16121939" y="3082409"/>
            <a:ext cx="857661" cy="759544"/>
          </a:xfrm>
          <a:custGeom>
            <a:avLst/>
            <a:gdLst/>
            <a:ahLst/>
            <a:cxnLst/>
            <a:rect l="l" t="t" r="r" b="b"/>
            <a:pathLst>
              <a:path w="857661" h="759544">
                <a:moveTo>
                  <a:pt x="0" y="0"/>
                </a:moveTo>
                <a:lnTo>
                  <a:pt x="857661" y="0"/>
                </a:lnTo>
                <a:lnTo>
                  <a:pt x="857661" y="759544"/>
                </a:lnTo>
                <a:lnTo>
                  <a:pt x="0" y="7595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6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2441857">
            <a:off x="14626993" y="1411408"/>
            <a:ext cx="919262" cy="814098"/>
          </a:xfrm>
          <a:custGeom>
            <a:avLst/>
            <a:gdLst/>
            <a:ahLst/>
            <a:cxnLst/>
            <a:rect l="l" t="t" r="r" b="b"/>
            <a:pathLst>
              <a:path w="919262" h="814098">
                <a:moveTo>
                  <a:pt x="0" y="0"/>
                </a:moveTo>
                <a:lnTo>
                  <a:pt x="919263" y="0"/>
                </a:lnTo>
                <a:lnTo>
                  <a:pt x="919263" y="814098"/>
                </a:lnTo>
                <a:lnTo>
                  <a:pt x="0" y="81409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17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2159424">
            <a:off x="15293929" y="7213723"/>
            <a:ext cx="813187" cy="720157"/>
          </a:xfrm>
          <a:custGeom>
            <a:avLst/>
            <a:gdLst/>
            <a:ahLst/>
            <a:cxnLst/>
            <a:rect l="l" t="t" r="r" b="b"/>
            <a:pathLst>
              <a:path w="813187" h="720157">
                <a:moveTo>
                  <a:pt x="0" y="0"/>
                </a:moveTo>
                <a:lnTo>
                  <a:pt x="813187" y="0"/>
                </a:lnTo>
                <a:lnTo>
                  <a:pt x="813187" y="720158"/>
                </a:lnTo>
                <a:lnTo>
                  <a:pt x="0" y="7201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63</Words>
  <Application>Microsoft Office PowerPoint</Application>
  <PresentationFormat>Personalizar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Bree Serif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Erin John Rieger de Almeida</cp:lastModifiedBy>
  <cp:revision>3</cp:revision>
  <dcterms:created xsi:type="dcterms:W3CDTF">2006-08-16T00:00:00Z</dcterms:created>
  <dcterms:modified xsi:type="dcterms:W3CDTF">2024-06-07T12:31:51Z</dcterms:modified>
  <dc:identifier>DAGHc0IlFc0</dc:identifier>
</cp:coreProperties>
</file>