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2399288" cy="43200638"/>
  <p:notesSz cx="150749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5" d="100"/>
          <a:sy n="25" d="100"/>
        </p:scale>
        <p:origin x="1446" y="-99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430972" y="13392201"/>
            <a:ext cx="2755099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861942" y="24192360"/>
            <a:ext cx="2268905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20649" y="1728026"/>
            <a:ext cx="29171642" cy="27699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20649" y="9936150"/>
            <a:ext cx="29171642" cy="27699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20649" y="1728026"/>
            <a:ext cx="29171642" cy="27699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620645" y="9936150"/>
            <a:ext cx="1409962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6692660" y="9936150"/>
            <a:ext cx="1409962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20649" y="1728026"/>
            <a:ext cx="29171642" cy="27699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1020398" y="40176598"/>
            <a:ext cx="103721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620649" y="40176598"/>
            <a:ext cx="745497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3337317" y="40176598"/>
            <a:ext cx="745497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99288" cy="360263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82431">
        <a:defRPr>
          <a:latin typeface="+mn-lt"/>
          <a:ea typeface="+mn-ea"/>
          <a:cs typeface="+mn-cs"/>
        </a:defRPr>
      </a:lvl2pPr>
      <a:lvl3pPr marL="1964863">
        <a:defRPr>
          <a:latin typeface="+mn-lt"/>
          <a:ea typeface="+mn-ea"/>
          <a:cs typeface="+mn-cs"/>
        </a:defRPr>
      </a:lvl3pPr>
      <a:lvl4pPr marL="2947294">
        <a:defRPr>
          <a:latin typeface="+mn-lt"/>
          <a:ea typeface="+mn-ea"/>
          <a:cs typeface="+mn-cs"/>
        </a:defRPr>
      </a:lvl4pPr>
      <a:lvl5pPr marL="3929725">
        <a:defRPr>
          <a:latin typeface="+mn-lt"/>
          <a:ea typeface="+mn-ea"/>
          <a:cs typeface="+mn-cs"/>
        </a:defRPr>
      </a:lvl5pPr>
      <a:lvl6pPr marL="4912157">
        <a:defRPr>
          <a:latin typeface="+mn-lt"/>
          <a:ea typeface="+mn-ea"/>
          <a:cs typeface="+mn-cs"/>
        </a:defRPr>
      </a:lvl6pPr>
      <a:lvl7pPr marL="5894588">
        <a:defRPr>
          <a:latin typeface="+mn-lt"/>
          <a:ea typeface="+mn-ea"/>
          <a:cs typeface="+mn-cs"/>
        </a:defRPr>
      </a:lvl7pPr>
      <a:lvl8pPr marL="6877020">
        <a:defRPr>
          <a:latin typeface="+mn-lt"/>
          <a:ea typeface="+mn-ea"/>
          <a:cs typeface="+mn-cs"/>
        </a:defRPr>
      </a:lvl8pPr>
      <a:lvl9pPr marL="7859451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82431">
        <a:defRPr>
          <a:latin typeface="+mn-lt"/>
          <a:ea typeface="+mn-ea"/>
          <a:cs typeface="+mn-cs"/>
        </a:defRPr>
      </a:lvl2pPr>
      <a:lvl3pPr marL="1964863">
        <a:defRPr>
          <a:latin typeface="+mn-lt"/>
          <a:ea typeface="+mn-ea"/>
          <a:cs typeface="+mn-cs"/>
        </a:defRPr>
      </a:lvl3pPr>
      <a:lvl4pPr marL="2947294">
        <a:defRPr>
          <a:latin typeface="+mn-lt"/>
          <a:ea typeface="+mn-ea"/>
          <a:cs typeface="+mn-cs"/>
        </a:defRPr>
      </a:lvl4pPr>
      <a:lvl5pPr marL="3929725">
        <a:defRPr>
          <a:latin typeface="+mn-lt"/>
          <a:ea typeface="+mn-ea"/>
          <a:cs typeface="+mn-cs"/>
        </a:defRPr>
      </a:lvl5pPr>
      <a:lvl6pPr marL="4912157">
        <a:defRPr>
          <a:latin typeface="+mn-lt"/>
          <a:ea typeface="+mn-ea"/>
          <a:cs typeface="+mn-cs"/>
        </a:defRPr>
      </a:lvl6pPr>
      <a:lvl7pPr marL="5894588">
        <a:defRPr>
          <a:latin typeface="+mn-lt"/>
          <a:ea typeface="+mn-ea"/>
          <a:cs typeface="+mn-cs"/>
        </a:defRPr>
      </a:lvl7pPr>
      <a:lvl8pPr marL="6877020">
        <a:defRPr>
          <a:latin typeface="+mn-lt"/>
          <a:ea typeface="+mn-ea"/>
          <a:cs typeface="+mn-cs"/>
        </a:defRPr>
      </a:lvl8pPr>
      <a:lvl9pPr marL="785945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76192" y="4824406"/>
            <a:ext cx="29448491" cy="1070919"/>
          </a:xfrm>
          <a:prstGeom prst="rect">
            <a:avLst/>
          </a:prstGeom>
        </p:spPr>
        <p:txBody>
          <a:bodyPr vert="horz" wrap="square" lIns="0" tIns="27290" rIns="0" bIns="0" rtlCol="0">
            <a:spAutoFit/>
          </a:bodyPr>
          <a:lstStyle/>
          <a:p>
            <a:pPr marR="10916" algn="ctr">
              <a:lnSpc>
                <a:spcPct val="113300"/>
              </a:lnSpc>
              <a:spcBef>
                <a:spcPts val="215"/>
              </a:spcBef>
              <a:tabLst>
                <a:tab pos="25099757" algn="l"/>
              </a:tabLst>
            </a:pPr>
            <a:r>
              <a:rPr lang="pt-BR" sz="6000" b="1" dirty="0" smtClean="0">
                <a:latin typeface="Arial"/>
                <a:cs typeface="Arial"/>
              </a:rPr>
              <a:t>TÍTULO DO TRABALHO</a:t>
            </a:r>
            <a:endParaRPr sz="6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4914" y="10102116"/>
            <a:ext cx="14636530" cy="830997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pPr algn="ctr"/>
            <a:r>
              <a:rPr sz="5400" b="1" spc="-21" dirty="0" smtClean="0">
                <a:solidFill>
                  <a:schemeClr val="tx1"/>
                </a:solidFill>
                <a:latin typeface="Arial"/>
                <a:cs typeface="Arial"/>
              </a:rPr>
              <a:t>INTRODUÇÃO</a:t>
            </a:r>
            <a:endParaRPr sz="5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037844" y="10129104"/>
            <a:ext cx="14486390" cy="8583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90" algn="ctr">
              <a:spcBef>
                <a:spcPts val="247"/>
              </a:spcBef>
            </a:pPr>
            <a:r>
              <a:rPr sz="5372" b="1" spc="-64" dirty="0">
                <a:solidFill>
                  <a:schemeClr val="tx1"/>
                </a:solidFill>
                <a:latin typeface="Arial"/>
                <a:cs typeface="Arial"/>
              </a:rPr>
              <a:t>RESULTADOS</a:t>
            </a:r>
            <a:r>
              <a:rPr sz="5372" b="1" spc="-97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5372" b="1" dirty="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sz="5372" b="1" spc="-86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5372" b="1" spc="-21" dirty="0">
                <a:solidFill>
                  <a:schemeClr val="tx1"/>
                </a:solidFill>
                <a:latin typeface="Arial"/>
                <a:cs typeface="Arial"/>
              </a:rPr>
              <a:t>DISCUSSÃO</a:t>
            </a:r>
            <a:endParaRPr sz="5372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1476193" y="6815793"/>
            <a:ext cx="294484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dirty="0" smtClean="0">
                <a:latin typeface="Arial"/>
                <a:cs typeface="Arial"/>
              </a:rPr>
              <a:t>AUTOR, COAUTOR 1, </a:t>
            </a:r>
          </a:p>
          <a:p>
            <a:pPr algn="ctr"/>
            <a:r>
              <a:rPr lang="it-IT" sz="5400" dirty="0" smtClean="0">
                <a:latin typeface="Arial"/>
                <a:cs typeface="Arial"/>
              </a:rPr>
              <a:t>COAUTOR 2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1112044" y="11472922"/>
            <a:ext cx="1424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800" b="1" dirty="0" smtClean="0">
                <a:latin typeface="Arial"/>
                <a:cs typeface="Arial"/>
              </a:rPr>
              <a:t>Texto.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17156339" y="11472922"/>
            <a:ext cx="1424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800" b="1" dirty="0" smtClean="0">
                <a:latin typeface="Arial"/>
                <a:cs typeface="Arial"/>
              </a:rPr>
              <a:t>Texto.</a:t>
            </a:r>
          </a:p>
        </p:txBody>
      </p:sp>
      <p:sp>
        <p:nvSpPr>
          <p:cNvPr id="30" name="object 3"/>
          <p:cNvSpPr txBox="1"/>
          <p:nvPr/>
        </p:nvSpPr>
        <p:spPr>
          <a:xfrm>
            <a:off x="724914" y="23134647"/>
            <a:ext cx="14636530" cy="830997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pPr algn="ctr"/>
            <a:r>
              <a:rPr lang="pt-BR" sz="5400" b="1" spc="-21" dirty="0" smtClean="0">
                <a:solidFill>
                  <a:schemeClr val="tx1"/>
                </a:solidFill>
                <a:latin typeface="Arial"/>
                <a:cs typeface="Arial"/>
              </a:rPr>
              <a:t>METODOLOGIA</a:t>
            </a:r>
            <a:endParaRPr lang="pt-BR" sz="4800" dirty="0" smtClean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1" name="object 5"/>
          <p:cNvSpPr txBox="1"/>
          <p:nvPr/>
        </p:nvSpPr>
        <p:spPr>
          <a:xfrm>
            <a:off x="17037844" y="23161635"/>
            <a:ext cx="14486390" cy="8583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90" algn="ctr">
              <a:spcBef>
                <a:spcPts val="247"/>
              </a:spcBef>
            </a:pPr>
            <a:r>
              <a:rPr lang="pt-BR" sz="5372" b="1" spc="-21" dirty="0" smtClean="0">
                <a:solidFill>
                  <a:schemeClr val="tx1"/>
                </a:solidFill>
                <a:latin typeface="Arial"/>
                <a:cs typeface="Arial"/>
              </a:rPr>
              <a:t>CONCLUSÃO</a:t>
            </a:r>
            <a:endParaRPr sz="5372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1112044" y="24932848"/>
            <a:ext cx="1424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800" b="1" dirty="0" smtClean="0">
                <a:latin typeface="Arial"/>
                <a:cs typeface="Arial"/>
              </a:rPr>
              <a:t>Texto.</a:t>
            </a:r>
          </a:p>
        </p:txBody>
      </p:sp>
      <p:sp>
        <p:nvSpPr>
          <p:cNvPr id="33" name="CaixaDeTexto 32"/>
          <p:cNvSpPr txBox="1"/>
          <p:nvPr/>
        </p:nvSpPr>
        <p:spPr>
          <a:xfrm>
            <a:off x="17156339" y="24932848"/>
            <a:ext cx="1424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800" b="1" dirty="0" smtClean="0">
                <a:latin typeface="Arial"/>
                <a:cs typeface="Arial"/>
              </a:rPr>
              <a:t>Texto.</a:t>
            </a:r>
          </a:p>
        </p:txBody>
      </p:sp>
      <p:sp>
        <p:nvSpPr>
          <p:cNvPr id="34" name="object 5"/>
          <p:cNvSpPr txBox="1"/>
          <p:nvPr/>
        </p:nvSpPr>
        <p:spPr>
          <a:xfrm>
            <a:off x="17037844" y="33155742"/>
            <a:ext cx="14486390" cy="8583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90" algn="ctr">
              <a:spcBef>
                <a:spcPts val="247"/>
              </a:spcBef>
            </a:pPr>
            <a:r>
              <a:rPr lang="pt-BR" sz="5372" b="1" spc="-21" dirty="0" smtClean="0">
                <a:solidFill>
                  <a:schemeClr val="tx1"/>
                </a:solidFill>
                <a:latin typeface="Arial"/>
                <a:cs typeface="Arial"/>
              </a:rPr>
              <a:t>REFERÊNCIAS</a:t>
            </a:r>
            <a:endParaRPr sz="5372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17156339" y="34608372"/>
            <a:ext cx="1424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b="1" dirty="0" smtClean="0">
                <a:latin typeface="Arial"/>
                <a:cs typeface="Arial"/>
              </a:rPr>
              <a:t>Texto.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27</Words>
  <Application>Microsoft Office PowerPoint</Application>
  <PresentationFormat>Personalizar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MARCIO FERREIRA LIMA</dc:creator>
  <cp:lastModifiedBy>MARCIO FERREIRA LIMA</cp:lastModifiedBy>
  <cp:revision>7</cp:revision>
  <dcterms:created xsi:type="dcterms:W3CDTF">2024-10-07T12:49:18Z</dcterms:created>
  <dcterms:modified xsi:type="dcterms:W3CDTF">2024-10-07T14:40:58Z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2024-10-05T00:00:00Z</vt:filetime>
  </property>
  <property fmtid="{D5CDD505-2E9C-101B-9397-08002B2CF9AE}" pid="3" name="LastSaved">
    <vt:filetime>2024-10-07T00:00:00Z</vt:filetime>
  </property>
</Properties>
</file>